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>
      <p:cViewPr>
        <p:scale>
          <a:sx n="42" d="100"/>
          <a:sy n="42" d="100"/>
        </p:scale>
        <p:origin x="16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6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83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44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3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90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33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5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09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67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63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D673-9051-4604-B663-E6FA2C5D7DC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6551-6CE0-41B9-A76A-040F4FE917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83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000" t="8646" r="8312" b="10314"/>
          <a:stretch/>
        </p:blipFill>
        <p:spPr>
          <a:xfrm>
            <a:off x="-133350" y="0"/>
            <a:ext cx="12458700" cy="68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0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4446" y="-729847"/>
            <a:ext cx="15366446" cy="86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874" r="10001" b="8646"/>
          <a:stretch/>
        </p:blipFill>
        <p:spPr>
          <a:xfrm>
            <a:off x="0" y="-1054822"/>
            <a:ext cx="10949940" cy="80200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220" y="-518527"/>
            <a:ext cx="12192000" cy="74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9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750" r="2687"/>
          <a:stretch/>
        </p:blipFill>
        <p:spPr>
          <a:xfrm>
            <a:off x="-228600" y="-248113"/>
            <a:ext cx="12420600" cy="79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0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981" r="5125" b="5645"/>
          <a:stretch/>
        </p:blipFill>
        <p:spPr>
          <a:xfrm>
            <a:off x="-71628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00" t="8646" r="8312" b="10314"/>
          <a:stretch/>
        </p:blipFill>
        <p:spPr>
          <a:xfrm>
            <a:off x="-133350" y="0"/>
            <a:ext cx="12458700" cy="68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7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5306" y="-1350608"/>
            <a:ext cx="14600206" cy="82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875" t="10982" b="6645"/>
          <a:stretch/>
        </p:blipFill>
        <p:spPr>
          <a:xfrm>
            <a:off x="0" y="-315499"/>
            <a:ext cx="12504420" cy="78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4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312" t="14316" r="16750" b="7646"/>
          <a:stretch/>
        </p:blipFill>
        <p:spPr>
          <a:xfrm>
            <a:off x="0" y="-1"/>
            <a:ext cx="12192000" cy="73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439" t="5645" r="6250" b="7980"/>
          <a:stretch/>
        </p:blipFill>
        <p:spPr>
          <a:xfrm>
            <a:off x="0" y="0"/>
            <a:ext cx="12352020" cy="70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311" t="12649" r="28563" b="5312"/>
          <a:stretch/>
        </p:blipFill>
        <p:spPr>
          <a:xfrm>
            <a:off x="0" y="0"/>
            <a:ext cx="7292340" cy="68470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40" y="-318353"/>
            <a:ext cx="12192000" cy="74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375" r="14313"/>
          <a:stretch/>
        </p:blipFill>
        <p:spPr>
          <a:xfrm>
            <a:off x="2423160" y="-636962"/>
            <a:ext cx="9768840" cy="74916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63840" y="-314530"/>
            <a:ext cx="12192000" cy="74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4386" y="-982979"/>
            <a:ext cx="14837866" cy="83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Iris</dc:creator>
  <cp:lastModifiedBy>Iris</cp:lastModifiedBy>
  <cp:revision>11</cp:revision>
  <dcterms:created xsi:type="dcterms:W3CDTF">2017-11-22T21:53:37Z</dcterms:created>
  <dcterms:modified xsi:type="dcterms:W3CDTF">2017-11-22T22:05:47Z</dcterms:modified>
</cp:coreProperties>
</file>